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4" r:id="rId2"/>
    <p:sldMasterId id="2147483696" r:id="rId3"/>
    <p:sldMasterId id="2147483708" r:id="rId4"/>
  </p:sldMasterIdLst>
  <p:notesMasterIdLst>
    <p:notesMasterId r:id="rId37"/>
  </p:notesMasterIdLst>
  <p:sldIdLst>
    <p:sldId id="257" r:id="rId5"/>
    <p:sldId id="283" r:id="rId6"/>
    <p:sldId id="321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58" r:id="rId18"/>
    <p:sldId id="336" r:id="rId19"/>
    <p:sldId id="337" r:id="rId20"/>
    <p:sldId id="339" r:id="rId21"/>
    <p:sldId id="342" r:id="rId22"/>
    <p:sldId id="343" r:id="rId23"/>
    <p:sldId id="346" r:id="rId24"/>
    <p:sldId id="347" r:id="rId25"/>
    <p:sldId id="348" r:id="rId26"/>
    <p:sldId id="349" r:id="rId27"/>
    <p:sldId id="35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7BFBB-3F01-4DF4-9B83-F29DB2EDD72F}" v="89" dt="2021-09-03T03:26:43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65134"/>
  </p:normalViewPr>
  <p:slideViewPr>
    <p:cSldViewPr snapToGrid="0">
      <p:cViewPr varScale="1">
        <p:scale>
          <a:sx n="83" d="100"/>
          <a:sy n="83" d="100"/>
        </p:scale>
        <p:origin x="216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9" Type="http://schemas.microsoft.com/office/2016/11/relationships/changesInfo" Target="changesInfos/changesInfo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e, Ellie" userId="7abf8c2b-f36b-49cd-a1c1-5d9aca8dff29" providerId="ADAL" clId="{0CD7BFBB-3F01-4DF4-9B83-F29DB2EDD72F}"/>
    <pc:docChg chg="undo custSel delSld modSld sldOrd delMainMaster">
      <pc:chgData name="Valentine, Ellie" userId="7abf8c2b-f36b-49cd-a1c1-5d9aca8dff29" providerId="ADAL" clId="{0CD7BFBB-3F01-4DF4-9B83-F29DB2EDD72F}" dt="2021-09-03T03:26:43.856" v="799"/>
      <pc:docMkLst>
        <pc:docMk/>
      </pc:docMkLst>
      <pc:sldChg chg="addSp delSp modSp mod">
        <pc:chgData name="Valentine, Ellie" userId="7abf8c2b-f36b-49cd-a1c1-5d9aca8dff29" providerId="ADAL" clId="{0CD7BFBB-3F01-4DF4-9B83-F29DB2EDD72F}" dt="2021-09-03T03:20:16.629" v="640" actId="1076"/>
        <pc:sldMkLst>
          <pc:docMk/>
          <pc:sldMk cId="0" sldId="257"/>
        </pc:sldMkLst>
        <pc:spChg chg="mod">
          <ac:chgData name="Valentine, Ellie" userId="7abf8c2b-f36b-49cd-a1c1-5d9aca8dff29" providerId="ADAL" clId="{0CD7BFBB-3F01-4DF4-9B83-F29DB2EDD72F}" dt="2021-09-03T03:13:43.961" v="629" actId="255"/>
          <ac:spMkLst>
            <pc:docMk/>
            <pc:sldMk cId="0" sldId="257"/>
            <ac:spMk id="68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6:50.023" v="474" actId="20577"/>
          <ac:spMkLst>
            <pc:docMk/>
            <pc:sldMk cId="0" sldId="257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47:08.502" v="507" actId="20577"/>
          <ac:spMkLst>
            <pc:docMk/>
            <pc:sldMk cId="0" sldId="257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16.629" v="640" actId="1076"/>
          <ac:picMkLst>
            <pc:docMk/>
            <pc:sldMk cId="0" sldId="257"/>
            <ac:picMk id="2" creationId="{777A68FB-498F-4A8E-80BE-E4F710EA48A4}"/>
          </ac:picMkLst>
        </pc:picChg>
        <pc:picChg chg="add del mod">
          <ac:chgData name="Valentine, Ellie" userId="7abf8c2b-f36b-49cd-a1c1-5d9aca8dff29" providerId="ADAL" clId="{0CD7BFBB-3F01-4DF4-9B83-F29DB2EDD72F}" dt="2021-09-02T15:47:18.564" v="509" actId="1076"/>
          <ac:picMkLst>
            <pc:docMk/>
            <pc:sldMk cId="0" sldId="257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36:23.524" v="151" actId="2696"/>
        <pc:sldMkLst>
          <pc:docMk/>
          <pc:sldMk cId="0" sldId="258"/>
        </pc:sldMkLst>
      </pc:sldChg>
      <pc:sldChg chg="del">
        <pc:chgData name="Valentine, Ellie" userId="7abf8c2b-f36b-49cd-a1c1-5d9aca8dff29" providerId="ADAL" clId="{0CD7BFBB-3F01-4DF4-9B83-F29DB2EDD72F}" dt="2021-09-02T15:36:15.283" v="150" actId="2696"/>
        <pc:sldMkLst>
          <pc:docMk/>
          <pc:sldMk cId="0" sldId="259"/>
        </pc:sldMkLst>
      </pc:sldChg>
      <pc:sldChg chg="del">
        <pc:chgData name="Valentine, Ellie" userId="7abf8c2b-f36b-49cd-a1c1-5d9aca8dff29" providerId="ADAL" clId="{0CD7BFBB-3F01-4DF4-9B83-F29DB2EDD72F}" dt="2021-09-02T15:36:10.311" v="149" actId="2696"/>
        <pc:sldMkLst>
          <pc:docMk/>
          <pc:sldMk cId="3534927258" sldId="261"/>
        </pc:sldMkLst>
      </pc:sldChg>
      <pc:sldChg chg="del">
        <pc:chgData name="Valentine, Ellie" userId="7abf8c2b-f36b-49cd-a1c1-5d9aca8dff29" providerId="ADAL" clId="{0CD7BFBB-3F01-4DF4-9B83-F29DB2EDD72F}" dt="2021-09-02T15:38:48.267" v="156" actId="2696"/>
        <pc:sldMkLst>
          <pc:docMk/>
          <pc:sldMk cId="2604578583" sldId="263"/>
        </pc:sldMkLst>
      </pc:sldChg>
      <pc:sldChg chg="addSp delSp modSp mod">
        <pc:chgData name="Valentine, Ellie" userId="7abf8c2b-f36b-49cd-a1c1-5d9aca8dff29" providerId="ADAL" clId="{0CD7BFBB-3F01-4DF4-9B83-F29DB2EDD72F}" dt="2021-09-03T03:14:21.101" v="635" actId="1076"/>
        <pc:sldMkLst>
          <pc:docMk/>
          <pc:sldMk cId="1945090463" sldId="264"/>
        </pc:sldMkLst>
        <pc:spChg chg="mod">
          <ac:chgData name="Valentine, Ellie" userId="7abf8c2b-f36b-49cd-a1c1-5d9aca8dff29" providerId="ADAL" clId="{0CD7BFBB-3F01-4DF4-9B83-F29DB2EDD72F}" dt="2021-09-02T15:40:48.033" v="241" actId="20577"/>
          <ac:spMkLst>
            <pc:docMk/>
            <pc:sldMk cId="1945090463" sldId="264"/>
            <ac:spMk id="68" creationId="{00000000-0000-0000-0000-000000000000}"/>
          </ac:spMkLst>
        </pc:spChg>
        <pc:spChg chg="del mod">
          <ac:chgData name="Valentine, Ellie" userId="7abf8c2b-f36b-49cd-a1c1-5d9aca8dff29" providerId="ADAL" clId="{0CD7BFBB-3F01-4DF4-9B83-F29DB2EDD72F}" dt="2021-09-02T15:40:39.927" v="233" actId="478"/>
          <ac:spMkLst>
            <pc:docMk/>
            <pc:sldMk cId="1945090463" sldId="264"/>
            <ac:spMk id="70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3T03:14:21.101" v="635" actId="1076"/>
          <ac:spMkLst>
            <pc:docMk/>
            <pc:sldMk cId="1945090463" sldId="264"/>
            <ac:spMk id="71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14:19.863" v="634" actId="1076"/>
          <ac:picMkLst>
            <pc:docMk/>
            <pc:sldMk cId="1945090463" sldId="264"/>
            <ac:picMk id="2" creationId="{F6CEE4D2-E670-4A6A-80E1-0362100AFE74}"/>
          </ac:picMkLst>
        </pc:picChg>
        <pc:picChg chg="mod">
          <ac:chgData name="Valentine, Ellie" userId="7abf8c2b-f36b-49cd-a1c1-5d9aca8dff29" providerId="ADAL" clId="{0CD7BFBB-3F01-4DF4-9B83-F29DB2EDD72F}" dt="2021-09-02T15:41:36.883" v="270" actId="14100"/>
          <ac:picMkLst>
            <pc:docMk/>
            <pc:sldMk cId="1945090463" sldId="264"/>
            <ac:picMk id="3" creationId="{7925E1DB-8457-4A06-A287-E3B7A4B4BF5E}"/>
          </ac:picMkLst>
        </pc:picChg>
      </pc:sldChg>
      <pc:sldChg chg="del">
        <pc:chgData name="Valentine, Ellie" userId="7abf8c2b-f36b-49cd-a1c1-5d9aca8dff29" providerId="ADAL" clId="{0CD7BFBB-3F01-4DF4-9B83-F29DB2EDD72F}" dt="2021-09-02T15:59:21.407" v="537" actId="2696"/>
        <pc:sldMkLst>
          <pc:docMk/>
          <pc:sldMk cId="706537683" sldId="265"/>
        </pc:sldMkLst>
      </pc:sldChg>
      <pc:sldChg chg="modSp del mod">
        <pc:chgData name="Valentine, Ellie" userId="7abf8c2b-f36b-49cd-a1c1-5d9aca8dff29" providerId="ADAL" clId="{0CD7BFBB-3F01-4DF4-9B83-F29DB2EDD72F}" dt="2021-09-02T15:35:54.872" v="147" actId="2696"/>
        <pc:sldMkLst>
          <pc:docMk/>
          <pc:sldMk cId="96258539" sldId="267"/>
        </pc:sldMkLst>
        <pc:spChg chg="mod">
          <ac:chgData name="Valentine, Ellie" userId="7abf8c2b-f36b-49cd-a1c1-5d9aca8dff29" providerId="ADAL" clId="{0CD7BFBB-3F01-4DF4-9B83-F29DB2EDD72F}" dt="2021-09-02T15:32:11.881" v="47" actId="1076"/>
          <ac:spMkLst>
            <pc:docMk/>
            <pc:sldMk cId="96258539" sldId="267"/>
            <ac:spMk id="91" creationId="{00000000-0000-0000-0000-000000000000}"/>
          </ac:spMkLst>
        </pc:spChg>
      </pc:sldChg>
      <pc:sldChg chg="del">
        <pc:chgData name="Valentine, Ellie" userId="7abf8c2b-f36b-49cd-a1c1-5d9aca8dff29" providerId="ADAL" clId="{0CD7BFBB-3F01-4DF4-9B83-F29DB2EDD72F}" dt="2021-09-02T15:35:59.002" v="148" actId="2696"/>
        <pc:sldMkLst>
          <pc:docMk/>
          <pc:sldMk cId="2673032095" sldId="269"/>
        </pc:sldMkLst>
      </pc:sldChg>
      <pc:sldChg chg="del">
        <pc:chgData name="Valentine, Ellie" userId="7abf8c2b-f36b-49cd-a1c1-5d9aca8dff29" providerId="ADAL" clId="{0CD7BFBB-3F01-4DF4-9B83-F29DB2EDD72F}" dt="2021-09-02T15:47:50.114" v="511" actId="2696"/>
        <pc:sldMkLst>
          <pc:docMk/>
          <pc:sldMk cId="1694323370" sldId="273"/>
        </pc:sldMkLst>
      </pc:sldChg>
      <pc:sldChg chg="del">
        <pc:chgData name="Valentine, Ellie" userId="7abf8c2b-f36b-49cd-a1c1-5d9aca8dff29" providerId="ADAL" clId="{0CD7BFBB-3F01-4DF4-9B83-F29DB2EDD72F}" dt="2021-09-02T15:59:26.621" v="538" actId="2696"/>
        <pc:sldMkLst>
          <pc:docMk/>
          <pc:sldMk cId="775661896" sldId="276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3813620480" sldId="27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40799086" sldId="280"/>
        </pc:sldMkLst>
      </pc:sldChg>
      <pc:sldChg chg="addSp modSp mod ord">
        <pc:chgData name="Valentine, Ellie" userId="7abf8c2b-f36b-49cd-a1c1-5d9aca8dff29" providerId="ADAL" clId="{0CD7BFBB-3F01-4DF4-9B83-F29DB2EDD72F}" dt="2021-09-03T03:25:21.192" v="778" actId="14100"/>
        <pc:sldMkLst>
          <pc:docMk/>
          <pc:sldMk cId="2517907521" sldId="282"/>
        </pc:sldMkLst>
        <pc:spChg chg="mod">
          <ac:chgData name="Valentine, Ellie" userId="7abf8c2b-f36b-49cd-a1c1-5d9aca8dff29" providerId="ADAL" clId="{0CD7BFBB-3F01-4DF4-9B83-F29DB2EDD72F}" dt="2021-09-03T03:24:37.520" v="773" actId="20577"/>
          <ac:spMkLst>
            <pc:docMk/>
            <pc:sldMk cId="2517907521" sldId="282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5:21.192" v="778" actId="14100"/>
          <ac:picMkLst>
            <pc:docMk/>
            <pc:sldMk cId="2517907521" sldId="282"/>
            <ac:picMk id="2" creationId="{CFA29726-0729-4E06-963C-3EFF89ACF0D1}"/>
          </ac:picMkLst>
        </pc:picChg>
      </pc:sldChg>
      <pc:sldChg chg="addSp modSp mod">
        <pc:chgData name="Valentine, Ellie" userId="7abf8c2b-f36b-49cd-a1c1-5d9aca8dff29" providerId="ADAL" clId="{0CD7BFBB-3F01-4DF4-9B83-F29DB2EDD72F}" dt="2021-09-03T03:20:43.437" v="642" actId="1076"/>
        <pc:sldMkLst>
          <pc:docMk/>
          <pc:sldMk cId="1988169013" sldId="283"/>
        </pc:sldMkLst>
        <pc:spChg chg="mod">
          <ac:chgData name="Valentine, Ellie" userId="7abf8c2b-f36b-49cd-a1c1-5d9aca8dff29" providerId="ADAL" clId="{0CD7BFBB-3F01-4DF4-9B83-F29DB2EDD72F}" dt="2021-09-02T16:00:17.967" v="549" actId="20577"/>
          <ac:spMkLst>
            <pc:docMk/>
            <pc:sldMk cId="1988169013" sldId="283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6:01:28.830" v="608"/>
          <ac:spMkLst>
            <pc:docMk/>
            <pc:sldMk cId="1988169013" sldId="283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0:43.437" v="642" actId="1076"/>
          <ac:picMkLst>
            <pc:docMk/>
            <pc:sldMk cId="1988169013" sldId="283"/>
            <ac:picMk id="2" creationId="{970FC099-937B-4581-883B-C36655F7D658}"/>
          </ac:picMkLst>
        </pc:picChg>
      </pc:sldChg>
      <pc:sldChg chg="del">
        <pc:chgData name="Valentine, Ellie" userId="7abf8c2b-f36b-49cd-a1c1-5d9aca8dff29" providerId="ADAL" clId="{0CD7BFBB-3F01-4DF4-9B83-F29DB2EDD72F}" dt="2021-09-03T03:21:33.770" v="644" actId="2696"/>
        <pc:sldMkLst>
          <pc:docMk/>
          <pc:sldMk cId="1792971441" sldId="28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37241979" sldId="28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56403050" sldId="28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357843308" sldId="291"/>
        </pc:sldMkLst>
      </pc:sldChg>
      <pc:sldChg chg="del">
        <pc:chgData name="Valentine, Ellie" userId="7abf8c2b-f36b-49cd-a1c1-5d9aca8dff29" providerId="ADAL" clId="{0CD7BFBB-3F01-4DF4-9B83-F29DB2EDD72F}" dt="2021-09-02T16:01:03.823" v="603" actId="2696"/>
        <pc:sldMkLst>
          <pc:docMk/>
          <pc:sldMk cId="3288965479" sldId="292"/>
        </pc:sldMkLst>
      </pc:sldChg>
      <pc:sldChg chg="del">
        <pc:chgData name="Valentine, Ellie" userId="7abf8c2b-f36b-49cd-a1c1-5d9aca8dff29" providerId="ADAL" clId="{0CD7BFBB-3F01-4DF4-9B83-F29DB2EDD72F}" dt="2021-09-02T16:01:07.724" v="604" actId="2696"/>
        <pc:sldMkLst>
          <pc:docMk/>
          <pc:sldMk cId="353634459" sldId="293"/>
        </pc:sldMkLst>
      </pc:sldChg>
      <pc:sldChg chg="del">
        <pc:chgData name="Valentine, Ellie" userId="7abf8c2b-f36b-49cd-a1c1-5d9aca8dff29" providerId="ADAL" clId="{0CD7BFBB-3F01-4DF4-9B83-F29DB2EDD72F}" dt="2021-09-02T16:01:12.445" v="605" actId="2696"/>
        <pc:sldMkLst>
          <pc:docMk/>
          <pc:sldMk cId="1885567445" sldId="294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1964451796" sldId="295"/>
        </pc:sldMkLst>
      </pc:sldChg>
      <pc:sldChg chg="del">
        <pc:chgData name="Valentine, Ellie" userId="7abf8c2b-f36b-49cd-a1c1-5d9aca8dff29" providerId="ADAL" clId="{0CD7BFBB-3F01-4DF4-9B83-F29DB2EDD72F}" dt="2021-09-03T03:21:03.403" v="643" actId="2696"/>
        <pc:sldMkLst>
          <pc:docMk/>
          <pc:sldMk cId="584214785" sldId="296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00652359" sldId="297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543704196" sldId="29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637374562" sldId="29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862918840" sldId="30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462397133" sldId="30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78622008" sldId="30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301022711" sldId="303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65614524" sldId="304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842547244" sldId="305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3233150069" sldId="306"/>
        </pc:sldMkLst>
      </pc:sldChg>
      <pc:sldChg chg="del">
        <pc:chgData name="Valentine, Ellie" userId="7abf8c2b-f36b-49cd-a1c1-5d9aca8dff29" providerId="ADAL" clId="{0CD7BFBB-3F01-4DF4-9B83-F29DB2EDD72F}" dt="2021-09-02T15:47:37.502" v="510" actId="2696"/>
        <pc:sldMkLst>
          <pc:docMk/>
          <pc:sldMk cId="984065691" sldId="307"/>
        </pc:sldMkLst>
      </pc:sldChg>
      <pc:sldChg chg="del">
        <pc:chgData name="Valentine, Ellie" userId="7abf8c2b-f36b-49cd-a1c1-5d9aca8dff29" providerId="ADAL" clId="{0CD7BFBB-3F01-4DF4-9B83-F29DB2EDD72F}" dt="2021-09-03T03:22:27.565" v="645" actId="2696"/>
        <pc:sldMkLst>
          <pc:docMk/>
          <pc:sldMk cId="4056955849" sldId="308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726242816" sldId="309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074514857" sldId="310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943098422" sldId="311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2193789041" sldId="312"/>
        </pc:sldMkLst>
      </pc:sldChg>
      <pc:sldChg chg="del">
        <pc:chgData name="Valentine, Ellie" userId="7abf8c2b-f36b-49cd-a1c1-5d9aca8dff29" providerId="ADAL" clId="{0CD7BFBB-3F01-4DF4-9B83-F29DB2EDD72F}" dt="2021-09-03T03:25:34.900" v="780" actId="47"/>
        <pc:sldMkLst>
          <pc:docMk/>
          <pc:sldMk cId="1158754663" sldId="313"/>
        </pc:sldMkLst>
      </pc:sldChg>
      <pc:sldChg chg="del">
        <pc:chgData name="Valentine, Ellie" userId="7abf8c2b-f36b-49cd-a1c1-5d9aca8dff29" providerId="ADAL" clId="{0CD7BFBB-3F01-4DF4-9B83-F29DB2EDD72F}" dt="2021-09-03T03:22:46.602" v="648" actId="2696"/>
        <pc:sldMkLst>
          <pc:docMk/>
          <pc:sldMk cId="4203395966" sldId="314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4074173299" sldId="315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1398698234" sldId="316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003402951" sldId="317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3374263595" sldId="318"/>
        </pc:sldMkLst>
      </pc:sldChg>
      <pc:sldChg chg="del">
        <pc:chgData name="Valentine, Ellie" userId="7abf8c2b-f36b-49cd-a1c1-5d9aca8dff29" providerId="ADAL" clId="{0CD7BFBB-3F01-4DF4-9B83-F29DB2EDD72F}" dt="2021-09-03T03:25:28.828" v="779" actId="47"/>
        <pc:sldMkLst>
          <pc:docMk/>
          <pc:sldMk cId="2620199166" sldId="319"/>
        </pc:sldMkLst>
      </pc:sldChg>
      <pc:sldChg chg="addSp modSp mod">
        <pc:chgData name="Valentine, Ellie" userId="7abf8c2b-f36b-49cd-a1c1-5d9aca8dff29" providerId="ADAL" clId="{0CD7BFBB-3F01-4DF4-9B83-F29DB2EDD72F}" dt="2021-09-03T03:26:43.856" v="799"/>
        <pc:sldMkLst>
          <pc:docMk/>
          <pc:sldMk cId="1558180999" sldId="320"/>
        </pc:sldMkLst>
        <pc:spChg chg="mod">
          <ac:chgData name="Valentine, Ellie" userId="7abf8c2b-f36b-49cd-a1c1-5d9aca8dff29" providerId="ADAL" clId="{0CD7BFBB-3F01-4DF4-9B83-F29DB2EDD72F}" dt="2021-09-03T03:26:32.530" v="798" actId="14100"/>
          <ac:spMkLst>
            <pc:docMk/>
            <pc:sldMk cId="1558180999" sldId="320"/>
            <ac:spMk id="97" creationId="{00000000-0000-0000-0000-000000000000}"/>
          </ac:spMkLst>
        </pc:spChg>
        <pc:picChg chg="add mod">
          <ac:chgData name="Valentine, Ellie" userId="7abf8c2b-f36b-49cd-a1c1-5d9aca8dff29" providerId="ADAL" clId="{0CD7BFBB-3F01-4DF4-9B83-F29DB2EDD72F}" dt="2021-09-03T03:26:43.856" v="799"/>
          <ac:picMkLst>
            <pc:docMk/>
            <pc:sldMk cId="1558180999" sldId="320"/>
            <ac:picMk id="7" creationId="{78F3C001-E077-4CCB-942C-BE8544FEC212}"/>
          </ac:picMkLst>
        </pc:picChg>
      </pc:sldChg>
      <pc:sldChg chg="addSp delSp modSp mod delAnim modAnim">
        <pc:chgData name="Valentine, Ellie" userId="7abf8c2b-f36b-49cd-a1c1-5d9aca8dff29" providerId="ADAL" clId="{0CD7BFBB-3F01-4DF4-9B83-F29DB2EDD72F}" dt="2021-09-02T16:01:43.018" v="611" actId="478"/>
        <pc:sldMkLst>
          <pc:docMk/>
          <pc:sldMk cId="2415541578" sldId="321"/>
        </pc:sldMkLst>
        <pc:spChg chg="del">
          <ac:chgData name="Valentine, Ellie" userId="7abf8c2b-f36b-49cd-a1c1-5d9aca8dff29" providerId="ADAL" clId="{0CD7BFBB-3F01-4DF4-9B83-F29DB2EDD72F}" dt="2021-09-02T15:34:29.001" v="106" actId="478"/>
          <ac:spMkLst>
            <pc:docMk/>
            <pc:sldMk cId="2415541578" sldId="321"/>
            <ac:spMk id="8" creationId="{7B5C5FBA-E6F2-43E7-8362-8CA19696A415}"/>
          </ac:spMkLst>
        </pc:spChg>
        <pc:spChg chg="mod">
          <ac:chgData name="Valentine, Ellie" userId="7abf8c2b-f36b-49cd-a1c1-5d9aca8dff29" providerId="ADAL" clId="{0CD7BFBB-3F01-4DF4-9B83-F29DB2EDD72F}" dt="2021-09-02T15:33:17.666" v="65" actId="14100"/>
          <ac:spMkLst>
            <pc:docMk/>
            <pc:sldMk cId="2415541578" sldId="321"/>
            <ac:spMk id="92" creationId="{00000000-0000-0000-0000-000000000000}"/>
          </ac:spMkLst>
        </pc:spChg>
        <pc:spChg chg="mod">
          <ac:chgData name="Valentine, Ellie" userId="7abf8c2b-f36b-49cd-a1c1-5d9aca8dff29" providerId="ADAL" clId="{0CD7BFBB-3F01-4DF4-9B83-F29DB2EDD72F}" dt="2021-09-02T15:35:33.674" v="146" actId="1076"/>
          <ac:spMkLst>
            <pc:docMk/>
            <pc:sldMk cId="2415541578" sldId="321"/>
            <ac:spMk id="97" creationId="{00000000-0000-0000-0000-000000000000}"/>
          </ac:spMkLst>
        </pc:spChg>
        <pc:picChg chg="del mod">
          <ac:chgData name="Valentine, Ellie" userId="7abf8c2b-f36b-49cd-a1c1-5d9aca8dff29" providerId="ADAL" clId="{0CD7BFBB-3F01-4DF4-9B83-F29DB2EDD72F}" dt="2021-09-02T15:33:53.594" v="87" actId="478"/>
          <ac:picMkLst>
            <pc:docMk/>
            <pc:sldMk cId="2415541578" sldId="321"/>
            <ac:picMk id="3" creationId="{5B0306EB-C2E2-49E5-9052-6DEC2A9B94D7}"/>
          </ac:picMkLst>
        </pc:picChg>
        <pc:picChg chg="add mod">
          <ac:chgData name="Valentine, Ellie" userId="7abf8c2b-f36b-49cd-a1c1-5d9aca8dff29" providerId="ADAL" clId="{0CD7BFBB-3F01-4DF4-9B83-F29DB2EDD72F}" dt="2021-09-02T15:35:28.752" v="145"/>
          <ac:picMkLst>
            <pc:docMk/>
            <pc:sldMk cId="2415541578" sldId="321"/>
            <ac:picMk id="10" creationId="{9641A942-97FF-419C-939B-8D52D3B52EF1}"/>
          </ac:picMkLst>
        </pc:picChg>
        <pc:picChg chg="add del mod">
          <ac:chgData name="Valentine, Ellie" userId="7abf8c2b-f36b-49cd-a1c1-5d9aca8dff29" providerId="ADAL" clId="{0CD7BFBB-3F01-4DF4-9B83-F29DB2EDD72F}" dt="2021-09-02T16:01:43.018" v="611" actId="478"/>
          <ac:picMkLst>
            <pc:docMk/>
            <pc:sldMk cId="2415541578" sldId="321"/>
            <ac:picMk id="11" creationId="{FB9D8FBA-FFC2-4786-B4B2-3FC18B8982E8}"/>
          </ac:picMkLst>
        </pc:picChg>
      </pc:sldChg>
      <pc:sldChg chg="addSp delSp modSp mod">
        <pc:chgData name="Valentine, Ellie" userId="7abf8c2b-f36b-49cd-a1c1-5d9aca8dff29" providerId="ADAL" clId="{0CD7BFBB-3F01-4DF4-9B83-F29DB2EDD72F}" dt="2021-09-02T16:02:16.696" v="620" actId="21"/>
        <pc:sldMkLst>
          <pc:docMk/>
          <pc:sldMk cId="3305805380" sldId="322"/>
        </pc:sldMkLst>
        <pc:spChg chg="mod">
          <ac:chgData name="Valentine, Ellie" userId="7abf8c2b-f36b-49cd-a1c1-5d9aca8dff29" providerId="ADAL" clId="{0CD7BFBB-3F01-4DF4-9B83-F29DB2EDD72F}" dt="2021-09-02T15:31:28.993" v="24" actId="20577"/>
          <ac:spMkLst>
            <pc:docMk/>
            <pc:sldMk cId="3305805380" sldId="322"/>
            <ac:spMk id="2" creationId="{C25704F4-D3E9-42EA-A403-146A4E0384A2}"/>
          </ac:spMkLst>
        </pc:spChg>
        <pc:spChg chg="mod">
          <ac:chgData name="Valentine, Ellie" userId="7abf8c2b-f36b-49cd-a1c1-5d9aca8dff29" providerId="ADAL" clId="{0CD7BFBB-3F01-4DF4-9B83-F29DB2EDD72F}" dt="2021-09-02T15:31:59.816" v="46" actId="20577"/>
          <ac:spMkLst>
            <pc:docMk/>
            <pc:sldMk cId="3305805380" sldId="322"/>
            <ac:spMk id="6" creationId="{F2A91829-87D7-4FF9-ACC4-164E3380C618}"/>
          </ac:spMkLst>
        </pc:spChg>
        <pc:picChg chg="add mod">
          <ac:chgData name="Valentine, Ellie" userId="7abf8c2b-f36b-49cd-a1c1-5d9aca8dff29" providerId="ADAL" clId="{0CD7BFBB-3F01-4DF4-9B83-F29DB2EDD72F}" dt="2021-09-02T15:31:14.028" v="6" actId="1076"/>
          <ac:picMkLst>
            <pc:docMk/>
            <pc:sldMk cId="3305805380" sldId="322"/>
            <ac:picMk id="9" creationId="{766387A9-70EA-4EB2-8C38-57E43172E5FA}"/>
          </ac:picMkLst>
        </pc:picChg>
        <pc:picChg chg="add del mod">
          <ac:chgData name="Valentine, Ellie" userId="7abf8c2b-f36b-49cd-a1c1-5d9aca8dff29" providerId="ADAL" clId="{0CD7BFBB-3F01-4DF4-9B83-F29DB2EDD72F}" dt="2021-09-02T16:02:16.696" v="620" actId="21"/>
          <ac:picMkLst>
            <pc:docMk/>
            <pc:sldMk cId="3305805380" sldId="322"/>
            <ac:picMk id="10" creationId="{A82A055D-191D-49FF-AAED-C491C1B1E4BB}"/>
          </ac:picMkLst>
        </pc:picChg>
      </pc:sldChg>
      <pc:sldChg chg="del">
        <pc:chgData name="Valentine, Ellie" userId="7abf8c2b-f36b-49cd-a1c1-5d9aca8dff29" providerId="ADAL" clId="{0CD7BFBB-3F01-4DF4-9B83-F29DB2EDD72F}" dt="2021-09-02T15:36:33.876" v="152" actId="2696"/>
        <pc:sldMkLst>
          <pc:docMk/>
          <pc:sldMk cId="2574595702" sldId="323"/>
        </pc:sldMkLst>
      </pc:sldChg>
      <pc:sldChg chg="del">
        <pc:chgData name="Valentine, Ellie" userId="7abf8c2b-f36b-49cd-a1c1-5d9aca8dff29" providerId="ADAL" clId="{0CD7BFBB-3F01-4DF4-9B83-F29DB2EDD72F}" dt="2021-09-02T15:38:32.639" v="153" actId="2696"/>
        <pc:sldMkLst>
          <pc:docMk/>
          <pc:sldMk cId="790516453" sldId="324"/>
        </pc:sldMkLst>
      </pc:sldChg>
      <pc:sldChg chg="del">
        <pc:chgData name="Valentine, Ellie" userId="7abf8c2b-f36b-49cd-a1c1-5d9aca8dff29" providerId="ADAL" clId="{0CD7BFBB-3F01-4DF4-9B83-F29DB2EDD72F}" dt="2021-09-02T16:02:31.554" v="621" actId="2696"/>
        <pc:sldMkLst>
          <pc:docMk/>
          <pc:sldMk cId="3546065128" sldId="325"/>
        </pc:sldMkLst>
      </pc:sldChg>
      <pc:sldChg chg="del">
        <pc:chgData name="Valentine, Ellie" userId="7abf8c2b-f36b-49cd-a1c1-5d9aca8dff29" providerId="ADAL" clId="{0CD7BFBB-3F01-4DF4-9B83-F29DB2EDD72F}" dt="2021-09-02T15:38:38.956" v="154" actId="2696"/>
        <pc:sldMkLst>
          <pc:docMk/>
          <pc:sldMk cId="4274990528" sldId="326"/>
        </pc:sldMkLst>
      </pc:sldChg>
      <pc:sldChg chg="del">
        <pc:chgData name="Valentine, Ellie" userId="7abf8c2b-f36b-49cd-a1c1-5d9aca8dff29" providerId="ADAL" clId="{0CD7BFBB-3F01-4DF4-9B83-F29DB2EDD72F}" dt="2021-09-02T15:38:43.448" v="155" actId="2696"/>
        <pc:sldMkLst>
          <pc:docMk/>
          <pc:sldMk cId="2116379682" sldId="327"/>
        </pc:sldMkLst>
      </pc:sldChg>
      <pc:sldChg chg="del">
        <pc:chgData name="Valentine, Ellie" userId="7abf8c2b-f36b-49cd-a1c1-5d9aca8dff29" providerId="ADAL" clId="{0CD7BFBB-3F01-4DF4-9B83-F29DB2EDD72F}" dt="2021-09-02T15:59:29.666" v="539" actId="2696"/>
        <pc:sldMkLst>
          <pc:docMk/>
          <pc:sldMk cId="2301312307" sldId="328"/>
        </pc:sldMkLst>
      </pc:sldChg>
      <pc:sldChg chg="del">
        <pc:chgData name="Valentine, Ellie" userId="7abf8c2b-f36b-49cd-a1c1-5d9aca8dff29" providerId="ADAL" clId="{0CD7BFBB-3F01-4DF4-9B83-F29DB2EDD72F}" dt="2021-09-02T15:59:37.144" v="540" actId="2696"/>
        <pc:sldMkLst>
          <pc:docMk/>
          <pc:sldMk cId="378792562" sldId="329"/>
        </pc:sldMkLst>
      </pc:sldChg>
      <pc:sldChg chg="del">
        <pc:chgData name="Valentine, Ellie" userId="7abf8c2b-f36b-49cd-a1c1-5d9aca8dff29" providerId="ADAL" clId="{0CD7BFBB-3F01-4DF4-9B83-F29DB2EDD72F}" dt="2021-09-02T15:59:40.534" v="541" actId="2696"/>
        <pc:sldMkLst>
          <pc:docMk/>
          <pc:sldMk cId="1512686461" sldId="330"/>
        </pc:sldMkLst>
      </pc:sldChg>
      <pc:sldChg chg="del">
        <pc:chgData name="Valentine, Ellie" userId="7abf8c2b-f36b-49cd-a1c1-5d9aca8dff29" providerId="ADAL" clId="{0CD7BFBB-3F01-4DF4-9B83-F29DB2EDD72F}" dt="2021-09-02T15:59:43.697" v="542" actId="2696"/>
        <pc:sldMkLst>
          <pc:docMk/>
          <pc:sldMk cId="4045624071" sldId="331"/>
        </pc:sldMkLst>
      </pc:sldChg>
      <pc:sldChg chg="del">
        <pc:chgData name="Valentine, Ellie" userId="7abf8c2b-f36b-49cd-a1c1-5d9aca8dff29" providerId="ADAL" clId="{0CD7BFBB-3F01-4DF4-9B83-F29DB2EDD72F}" dt="2021-09-02T15:59:52.360" v="543" actId="2696"/>
        <pc:sldMkLst>
          <pc:docMk/>
          <pc:sldMk cId="650968039" sldId="332"/>
        </pc:sldMkLst>
      </pc:sldChg>
      <pc:sldChg chg="del">
        <pc:chgData name="Valentine, Ellie" userId="7abf8c2b-f36b-49cd-a1c1-5d9aca8dff29" providerId="ADAL" clId="{0CD7BFBB-3F01-4DF4-9B83-F29DB2EDD72F}" dt="2021-09-02T16:00:01.039" v="544" actId="2696"/>
        <pc:sldMkLst>
          <pc:docMk/>
          <pc:sldMk cId="1315542032" sldId="333"/>
        </pc:sldMkLst>
      </pc:sldChg>
      <pc:sldChg chg="addSp delSp modSp del mod">
        <pc:chgData name="Valentine, Ellie" userId="7abf8c2b-f36b-49cd-a1c1-5d9aca8dff29" providerId="ADAL" clId="{0CD7BFBB-3F01-4DF4-9B83-F29DB2EDD72F}" dt="2021-09-02T15:57:49.757" v="526" actId="2696"/>
        <pc:sldMkLst>
          <pc:docMk/>
          <pc:sldMk cId="3897472702" sldId="335"/>
        </pc:sldMkLst>
        <pc:spChg chg="del mod">
          <ac:chgData name="Valentine, Ellie" userId="7abf8c2b-f36b-49cd-a1c1-5d9aca8dff29" providerId="ADAL" clId="{0CD7BFBB-3F01-4DF4-9B83-F29DB2EDD72F}" dt="2021-09-02T15:57:42.483" v="524" actId="478"/>
          <ac:spMkLst>
            <pc:docMk/>
            <pc:sldMk cId="3897472702" sldId="335"/>
            <ac:spMk id="4" creationId="{0F653441-85F2-8D44-8039-D4F8FDD8CBDB}"/>
          </ac:spMkLst>
        </pc:spChg>
        <pc:spChg chg="del mod">
          <ac:chgData name="Valentine, Ellie" userId="7abf8c2b-f36b-49cd-a1c1-5d9aca8dff29" providerId="ADAL" clId="{0CD7BFBB-3F01-4DF4-9B83-F29DB2EDD72F}" dt="2021-09-02T15:57:32.178" v="520" actId="478"/>
          <ac:spMkLst>
            <pc:docMk/>
            <pc:sldMk cId="3897472702" sldId="335"/>
            <ac:spMk id="92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57:44.951" v="525" actId="478"/>
          <ac:picMkLst>
            <pc:docMk/>
            <pc:sldMk cId="3897472702" sldId="335"/>
            <ac:picMk id="8" creationId="{1AB9BB9E-523D-4D43-8405-D3AC373C6E8F}"/>
          </ac:picMkLst>
        </pc:picChg>
        <pc:picChg chg="del mod">
          <ac:chgData name="Valentine, Ellie" userId="7abf8c2b-f36b-49cd-a1c1-5d9aca8dff29" providerId="ADAL" clId="{0CD7BFBB-3F01-4DF4-9B83-F29DB2EDD72F}" dt="2021-09-02T15:57:35.727" v="521" actId="478"/>
          <ac:picMkLst>
            <pc:docMk/>
            <pc:sldMk cId="3897472702" sldId="335"/>
            <ac:picMk id="9" creationId="{00000000-0000-0000-0000-000000000000}"/>
          </ac:picMkLst>
        </pc:picChg>
      </pc:sldChg>
      <pc:sldChg chg="addSp delSp modSp mod modClrScheme chgLayout">
        <pc:chgData name="Valentine, Ellie" userId="7abf8c2b-f36b-49cd-a1c1-5d9aca8dff29" providerId="ADAL" clId="{0CD7BFBB-3F01-4DF4-9B83-F29DB2EDD72F}" dt="2021-09-02T16:03:04.434" v="628" actId="1076"/>
        <pc:sldMkLst>
          <pc:docMk/>
          <pc:sldMk cId="4016238135" sldId="336"/>
        </pc:sldMkLst>
        <pc:spChg chg="del">
          <ac:chgData name="Valentine, Ellie" userId="7abf8c2b-f36b-49cd-a1c1-5d9aca8dff29" providerId="ADAL" clId="{0CD7BFBB-3F01-4DF4-9B83-F29DB2EDD72F}" dt="2021-09-02T15:58:38.953" v="530" actId="478"/>
          <ac:spMkLst>
            <pc:docMk/>
            <pc:sldMk cId="4016238135" sldId="336"/>
            <ac:spMk id="5" creationId="{796A7322-6824-4B57-AE4E-4DBC99A95E37}"/>
          </ac:spMkLst>
        </pc:spChg>
        <pc:spChg chg="add mod ord">
          <ac:chgData name="Valentine, Ellie" userId="7abf8c2b-f36b-49cd-a1c1-5d9aca8dff29" providerId="ADAL" clId="{0CD7BFBB-3F01-4DF4-9B83-F29DB2EDD72F}" dt="2021-09-02T15:58:47.890" v="531" actId="1076"/>
          <ac:spMkLst>
            <pc:docMk/>
            <pc:sldMk cId="4016238135" sldId="336"/>
            <ac:spMk id="7" creationId="{134AC8E6-B49D-4ED6-83C9-44A587A5F71B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9" creationId="{04AA63BE-8FA2-4FE5-AAAF-8A2511CBBEC3}"/>
          </ac:spMkLst>
        </pc:spChg>
        <pc:spChg chg="add mod ord">
          <ac:chgData name="Valentine, Ellie" userId="7abf8c2b-f36b-49cd-a1c1-5d9aca8dff29" providerId="ADAL" clId="{0CD7BFBB-3F01-4DF4-9B83-F29DB2EDD72F}" dt="2021-09-02T16:02:01.048" v="616" actId="1076"/>
          <ac:spMkLst>
            <pc:docMk/>
            <pc:sldMk cId="4016238135" sldId="336"/>
            <ac:spMk id="10" creationId="{2246752F-DA4C-4AFB-92D6-4DEB7B2BFC87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1" creationId="{07345527-45F9-4CF1-9153-4A81D2486926}"/>
          </ac:spMkLst>
        </pc:spChg>
        <pc:spChg chg="add mod ord">
          <ac:chgData name="Valentine, Ellie" userId="7abf8c2b-f36b-49cd-a1c1-5d9aca8dff29" providerId="ADAL" clId="{0CD7BFBB-3F01-4DF4-9B83-F29DB2EDD72F}" dt="2021-09-02T15:58:16.920" v="528" actId="700"/>
          <ac:spMkLst>
            <pc:docMk/>
            <pc:sldMk cId="4016238135" sldId="336"/>
            <ac:spMk id="12" creationId="{1D372353-36EE-4994-8BF9-1BA1231687F1}"/>
          </ac:spMkLst>
        </pc:spChg>
        <pc:spChg chg="add del">
          <ac:chgData name="Valentine, Ellie" userId="7abf8c2b-f36b-49cd-a1c1-5d9aca8dff29" providerId="ADAL" clId="{0CD7BFBB-3F01-4DF4-9B83-F29DB2EDD72F}" dt="2021-09-02T16:02:01.945" v="617" actId="22"/>
          <ac:spMkLst>
            <pc:docMk/>
            <pc:sldMk cId="4016238135" sldId="336"/>
            <ac:spMk id="14" creationId="{8C6463E2-EFF0-4E75-B066-BD69FCEDCFF8}"/>
          </ac:spMkLst>
        </pc:spChg>
        <pc:picChg chg="mod">
          <ac:chgData name="Valentine, Ellie" userId="7abf8c2b-f36b-49cd-a1c1-5d9aca8dff29" providerId="ADAL" clId="{0CD7BFBB-3F01-4DF4-9B83-F29DB2EDD72F}" dt="2021-09-02T16:03:04.434" v="628" actId="1076"/>
          <ac:picMkLst>
            <pc:docMk/>
            <pc:sldMk cId="4016238135" sldId="336"/>
            <ac:picMk id="3" creationId="{A292EAF7-6B97-4A7C-B84D-AFC85EBA9FF3}"/>
          </ac:picMkLst>
        </pc:picChg>
        <pc:picChg chg="del">
          <ac:chgData name="Valentine, Ellie" userId="7abf8c2b-f36b-49cd-a1c1-5d9aca8dff29" providerId="ADAL" clId="{0CD7BFBB-3F01-4DF4-9B83-F29DB2EDD72F}" dt="2021-09-02T15:58:05.476" v="527" actId="478"/>
          <ac:picMkLst>
            <pc:docMk/>
            <pc:sldMk cId="4016238135" sldId="336"/>
            <ac:picMk id="6" creationId="{00000000-0000-0000-0000-000000000000}"/>
          </ac:picMkLst>
        </pc:picChg>
        <pc:picChg chg="del">
          <ac:chgData name="Valentine, Ellie" userId="7abf8c2b-f36b-49cd-a1c1-5d9aca8dff29" providerId="ADAL" clId="{0CD7BFBB-3F01-4DF4-9B83-F29DB2EDD72F}" dt="2021-09-02T15:58:52.626" v="532" actId="478"/>
          <ac:picMkLst>
            <pc:docMk/>
            <pc:sldMk cId="4016238135" sldId="336"/>
            <ac:picMk id="8" creationId="{00000000-0000-0000-0000-000000000000}"/>
          </ac:picMkLst>
        </pc:picChg>
        <pc:picChg chg="add del">
          <ac:chgData name="Valentine, Ellie" userId="7abf8c2b-f36b-49cd-a1c1-5d9aca8dff29" providerId="ADAL" clId="{0CD7BFBB-3F01-4DF4-9B83-F29DB2EDD72F}" dt="2021-09-02T16:02:00.065" v="615" actId="22"/>
          <ac:picMkLst>
            <pc:docMk/>
            <pc:sldMk cId="4016238135" sldId="336"/>
            <ac:picMk id="16" creationId="{E172597F-205A-41A1-8556-CD0DD407AF84}"/>
          </ac:picMkLst>
        </pc:picChg>
        <pc:picChg chg="add mod">
          <ac:chgData name="Valentine, Ellie" userId="7abf8c2b-f36b-49cd-a1c1-5d9aca8dff29" providerId="ADAL" clId="{0CD7BFBB-3F01-4DF4-9B83-F29DB2EDD72F}" dt="2021-09-02T16:02:55.748" v="627" actId="14100"/>
          <ac:picMkLst>
            <pc:docMk/>
            <pc:sldMk cId="4016238135" sldId="336"/>
            <ac:picMk id="17" creationId="{0AA61606-3F44-4AC2-B3BF-0EE9B7D9EDCC}"/>
          </ac:picMkLst>
        </pc:picChg>
      </pc:sldChg>
      <pc:sldChg chg="del">
        <pc:chgData name="Valentine, Ellie" userId="7abf8c2b-f36b-49cd-a1c1-5d9aca8dff29" providerId="ADAL" clId="{0CD7BFBB-3F01-4DF4-9B83-F29DB2EDD72F}" dt="2021-09-02T15:59:00.190" v="533" actId="2696"/>
        <pc:sldMkLst>
          <pc:docMk/>
          <pc:sldMk cId="3493564412" sldId="337"/>
        </pc:sldMkLst>
      </pc:sldChg>
      <pc:sldChg chg="del">
        <pc:chgData name="Valentine, Ellie" userId="7abf8c2b-f36b-49cd-a1c1-5d9aca8dff29" providerId="ADAL" clId="{0CD7BFBB-3F01-4DF4-9B83-F29DB2EDD72F}" dt="2021-09-02T15:59:08.180" v="534" actId="2696"/>
        <pc:sldMkLst>
          <pc:docMk/>
          <pc:sldMk cId="3468423710" sldId="338"/>
        </pc:sldMkLst>
      </pc:sldChg>
      <pc:sldChg chg="del">
        <pc:chgData name="Valentine, Ellie" userId="7abf8c2b-f36b-49cd-a1c1-5d9aca8dff29" providerId="ADAL" clId="{0CD7BFBB-3F01-4DF4-9B83-F29DB2EDD72F}" dt="2021-09-02T15:59:13.987" v="535" actId="2696"/>
        <pc:sldMkLst>
          <pc:docMk/>
          <pc:sldMk cId="2173903157" sldId="339"/>
        </pc:sldMkLst>
      </pc:sldChg>
      <pc:sldChg chg="del">
        <pc:chgData name="Valentine, Ellie" userId="7abf8c2b-f36b-49cd-a1c1-5d9aca8dff29" providerId="ADAL" clId="{0CD7BFBB-3F01-4DF4-9B83-F29DB2EDD72F}" dt="2021-09-02T15:59:17.610" v="536" actId="2696"/>
        <pc:sldMkLst>
          <pc:docMk/>
          <pc:sldMk cId="1827444860" sldId="340"/>
        </pc:sldMkLst>
      </pc:sldChg>
      <pc:sldChg chg="addSp delSp modSp mod">
        <pc:chgData name="Valentine, Ellie" userId="7abf8c2b-f36b-49cd-a1c1-5d9aca8dff29" providerId="ADAL" clId="{0CD7BFBB-3F01-4DF4-9B83-F29DB2EDD72F}" dt="2021-09-03T03:25:03.074" v="775" actId="20577"/>
        <pc:sldMkLst>
          <pc:docMk/>
          <pc:sldMk cId="655864375" sldId="341"/>
        </pc:sldMkLst>
        <pc:spChg chg="mod">
          <ac:chgData name="Valentine, Ellie" userId="7abf8c2b-f36b-49cd-a1c1-5d9aca8dff29" providerId="ADAL" clId="{0CD7BFBB-3F01-4DF4-9B83-F29DB2EDD72F}" dt="2021-09-02T15:45:59.079" v="462" actId="20577"/>
          <ac:spMkLst>
            <pc:docMk/>
            <pc:sldMk cId="655864375" sldId="341"/>
            <ac:spMk id="3" creationId="{2075A4C3-C0FB-4283-B748-9605920D0D86}"/>
          </ac:spMkLst>
        </pc:spChg>
        <pc:spChg chg="mod">
          <ac:chgData name="Valentine, Ellie" userId="7abf8c2b-f36b-49cd-a1c1-5d9aca8dff29" providerId="ADAL" clId="{0CD7BFBB-3F01-4DF4-9B83-F29DB2EDD72F}" dt="2021-09-03T03:25:03.074" v="775" actId="20577"/>
          <ac:spMkLst>
            <pc:docMk/>
            <pc:sldMk cId="655864375" sldId="341"/>
            <ac:spMk id="79" creationId="{00000000-0000-0000-0000-000000000000}"/>
          </ac:spMkLst>
        </pc:spChg>
        <pc:picChg chg="add del mod">
          <ac:chgData name="Valentine, Ellie" userId="7abf8c2b-f36b-49cd-a1c1-5d9aca8dff29" providerId="ADAL" clId="{0CD7BFBB-3F01-4DF4-9B83-F29DB2EDD72F}" dt="2021-09-02T15:43:20.990" v="344" actId="478"/>
          <ac:picMkLst>
            <pc:docMk/>
            <pc:sldMk cId="655864375" sldId="341"/>
            <ac:picMk id="4" creationId="{29D06FBD-ECFF-43F7-AF3C-4133142E9287}"/>
          </ac:picMkLst>
        </pc:picChg>
        <pc:picChg chg="add mod">
          <ac:chgData name="Valentine, Ellie" userId="7abf8c2b-f36b-49cd-a1c1-5d9aca8dff29" providerId="ADAL" clId="{0CD7BFBB-3F01-4DF4-9B83-F29DB2EDD72F}" dt="2021-09-02T15:44:36.102" v="349" actId="14100"/>
          <ac:picMkLst>
            <pc:docMk/>
            <pc:sldMk cId="655864375" sldId="341"/>
            <ac:picMk id="6" creationId="{53F1FC42-C9D7-46FB-BA67-37A2A40FA478}"/>
          </ac:picMkLst>
        </pc:picChg>
      </pc:sldChg>
      <pc:sldMasterChg chg="del delSldLayout">
        <pc:chgData name="Valentine, Ellie" userId="7abf8c2b-f36b-49cd-a1c1-5d9aca8dff29" providerId="ADAL" clId="{0CD7BFBB-3F01-4DF4-9B83-F29DB2EDD72F}" dt="2021-09-03T03:25:34.900" v="780" actId="47"/>
        <pc:sldMasterMkLst>
          <pc:docMk/>
          <pc:sldMasterMk cId="2979833944" sldId="2147483672"/>
        </pc:sldMasterMkLst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156705396" sldId="2147483673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1256707690" sldId="2147483674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49110886" sldId="2147483675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276409446" sldId="2147483676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42920799" sldId="2147483677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021132801" sldId="2147483678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4594757" sldId="2147483679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281479438" sldId="2147483680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200673667" sldId="2147483681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3723975073" sldId="2147483682"/>
          </pc:sldLayoutMkLst>
        </pc:sldLayoutChg>
        <pc:sldLayoutChg chg="del">
          <pc:chgData name="Valentine, Ellie" userId="7abf8c2b-f36b-49cd-a1c1-5d9aca8dff29" providerId="ADAL" clId="{0CD7BFBB-3F01-4DF4-9B83-F29DB2EDD72F}" dt="2021-09-03T03:25:34.900" v="780" actId="47"/>
          <pc:sldLayoutMkLst>
            <pc:docMk/>
            <pc:sldMasterMk cId="2979833944" sldId="2147483672"/>
            <pc:sldLayoutMk cId="406526327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s://mognar.github.io/parly-data/draftaffirm.html" TargetMode="Externa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78cbea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78cbea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with staff available, information management is only ever as good as the tools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 those tools are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commissioned and paid for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influences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constrains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shape of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they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40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Each office has their own view of the things they’re interested in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We often end up </a:t>
            </a:r>
            <a:r>
              <a:rPr lang="en-US" dirty="0" smtClean="0"/>
              <a:t>commissioning tools to </a:t>
            </a:r>
            <a:r>
              <a:rPr lang="en-US" dirty="0" err="1" smtClean="0"/>
              <a:t>digitise</a:t>
            </a:r>
            <a:r>
              <a:rPr lang="en-US" dirty="0" smtClean="0"/>
              <a:t> </a:t>
            </a:r>
            <a:r>
              <a:rPr lang="en-US" dirty="0" smtClean="0"/>
              <a:t>existing office bound processes and missing out on the bigger </a:t>
            </a:r>
            <a:r>
              <a:rPr lang="en-US" dirty="0" smtClean="0"/>
              <a:t>picture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41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make services that meet needs outside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individual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be that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research services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websites, applications,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visualisations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we need to step back and look for new patterns that don’t stop at office walls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7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we work with lawyers and clerks - current and retired - to crosswalk the territory from as many angles as possible and use conversation and whiteboards to identify bounded contexts that make sense beyond any particular office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91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 procedure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largely based on precedent, no one story can ever be taken as the whole truth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 picture taken from the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book Introducing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EventStorming</a:t>
            </a: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428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first started on the SI service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everyone we met brought us a flowchart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drawn from a certain perspective and none complete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 several months we talked and sketched and brought together multiple perspectives from both inside and outside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15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was a process flow model -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or,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parliamentarians might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procedure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11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allows us to state this and this having happened and this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thing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having happened or this other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being scheduled to happen then this thing is either caused to happen, allowed to happen or precluded from happening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clerk would not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recognise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this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is generic, having no domain knowledge or domain language encoded</a:t>
            </a:r>
          </a:p>
        </p:txBody>
      </p:sp>
    </p:spTree>
    <p:extLst>
      <p:ext uri="{BB962C8B-B14F-4D97-AF65-F5344CB8AC3E}">
        <p14:creationId xmlns:p14="http://schemas.microsoft.com/office/powerpoint/2010/main" val="1505661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Whilst the model may be generic, layered on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top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procedural maps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time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spent mapping procedures on top of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model, the knowledge to describe procedural possibilities being distributed across Commons clerks, Lords clerks and lawyers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2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results ends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up looking like this: the made affirmative statutory instrument 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3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is this Rules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Code?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Procedure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informed by several strata of what one might - perhaps mistakenly - call “rules”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3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This is a picture we stole from Paul Evans - retired Clerk of Committees in the House of Commons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It shows the components that inform procedure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further down the stack the more immutable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wider the bar the greater the coverage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So in order to map procedure we need to take account of legislation, standing orders, speaker rulings and precedence - hello Erskine May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And we also need to take account of “muddling through”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Because improvisation is how a lot of things work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Nothing we do to describe procedure to machines </a:t>
            </a:r>
            <a:r>
              <a:rPr lang="en-US" dirty="0" smtClean="0"/>
              <a:t>stops information </a:t>
            </a:r>
            <a:r>
              <a:rPr lang="en-US" dirty="0" smtClean="0"/>
              <a:t>managers from </a:t>
            </a:r>
            <a:r>
              <a:rPr lang="en-US" dirty="0" smtClean="0"/>
              <a:t>ignoring what </a:t>
            </a:r>
            <a:r>
              <a:rPr lang="en-US" dirty="0" smtClean="0"/>
              <a:t>the machine says should be true and doing something different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We put our trust in librarians and domain experts,</a:t>
            </a:r>
            <a:r>
              <a:rPr lang="en-US" baseline="0" dirty="0" smtClean="0"/>
              <a:t> n</a:t>
            </a:r>
            <a:r>
              <a:rPr lang="en-US" dirty="0" smtClean="0"/>
              <a:t>ot machines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232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this point we tend to invoke 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Cynefin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83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Much software has been </a:t>
            </a:r>
            <a:r>
              <a:rPr lang="en-US" dirty="0" smtClean="0"/>
              <a:t>designed and built on </a:t>
            </a:r>
            <a:r>
              <a:rPr lang="en-US" dirty="0" smtClean="0"/>
              <a:t>the assumption that Parliament operates in a complicated space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This is not true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Parliament is a complex adaptive system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”Rules” are malleable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Tightly coupling the implementation of software and data models to defined rulesets makes the software and its resulting information brittle and liable to break under change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So whilst the procedure model can be interpreted as conservative on output, it is always liberal on input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73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word about user needs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may have noticed that we’ve talked about mapping the domain but not about what users might need from such a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truth we find that an emphasis on user needs isn’t particularly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helpful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concentrating 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describing the domain we don’t lock ourselves into single solutions and new possibilities are emergent from materials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only do needs differ across user groups but sometimes our users have needs that are diametrically opposed to the needs of others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being the nature of politics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48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So what did we build?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668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of all this is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statutory instrument website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Parliament asked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a website that can flex and adapt as Parliament flexes and adapts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06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by understanding the domain, choosing the right bounded contexts we can do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took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same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 and – with relatively little work - overlaid a map of the procedure for treaties laid under the Constitutional Reform and Governance 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with almost no work made a website and a library of queries for treaty procedure too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92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can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 parsed by machines to determine - from what has happened - what should happen and may happen and should not happen next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this the light cone of procedural possibilities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use this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to alert Members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other interested parties – to points at which they can intervene in procedure, for example: today is the last day you can object to this SI.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89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 if you’re a researcher, </a:t>
            </a:r>
            <a:r>
              <a:rPr lang="en-US" dirty="0" smtClean="0"/>
              <a:t>we</a:t>
            </a:r>
            <a:r>
              <a:rPr lang="en-US" baseline="0" dirty="0" smtClean="0"/>
              <a:t> </a:t>
            </a:r>
            <a:r>
              <a:rPr lang="en-US" dirty="0" smtClean="0"/>
              <a:t>have </a:t>
            </a:r>
            <a:r>
              <a:rPr lang="en-US" dirty="0" smtClean="0"/>
              <a:t>a pot of data we can query for </a:t>
            </a:r>
            <a:r>
              <a:rPr lang="en-US" dirty="0" smtClean="0"/>
              <a:t>precedence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get a lot of research queries of the kind: when </a:t>
            </a:r>
            <a:r>
              <a:rPr lang="en-US" dirty="0" smtClean="0"/>
              <a:t>did X and Y both happen when Z didn’t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53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2018 we were asked to make a publicly available Statutory Instrument tracking service. And we did. This is a talk about how.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78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can use the pot</a:t>
            </a:r>
            <a:r>
              <a:rPr lang="en-US" baseline="0" dirty="0" smtClean="0"/>
              <a:t> of data </a:t>
            </a:r>
            <a:r>
              <a:rPr lang="en-US" dirty="0" smtClean="0"/>
              <a:t>to </a:t>
            </a:r>
            <a:r>
              <a:rPr lang="en-US" dirty="0" smtClean="0"/>
              <a:t>look for </a:t>
            </a:r>
            <a:r>
              <a:rPr lang="en-US" dirty="0" smtClean="0"/>
              <a:t>patterns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Questions like: which department laid the most </a:t>
            </a:r>
            <a:r>
              <a:rPr lang="en-US" dirty="0" smtClean="0"/>
              <a:t>SIs that were objected</a:t>
            </a:r>
            <a:r>
              <a:rPr lang="en-US" baseline="0" dirty="0" smtClean="0"/>
              <a:t> to</a:t>
            </a:r>
            <a:r>
              <a:rPr lang="en-US" dirty="0" smtClean="0"/>
              <a:t> </a:t>
            </a:r>
            <a:r>
              <a:rPr lang="en-US" dirty="0" smtClean="0"/>
              <a:t>in the 2017-19 session?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This is one example showing the number of days between laying and approval of draft affirmative instruments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HT Phil Gorman in the Commons </a:t>
            </a:r>
            <a:r>
              <a:rPr lang="en-US" dirty="0" smtClean="0"/>
              <a:t>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More importantly, the</a:t>
            </a:r>
            <a:r>
              <a:rPr lang="en-US" baseline="0" dirty="0" smtClean="0">
                <a:solidFill>
                  <a:schemeClr val="dk1"/>
                </a:solidFill>
              </a:rPr>
              <a:t> queries are</a:t>
            </a:r>
            <a:r>
              <a:rPr lang="en-US" dirty="0" smtClean="0">
                <a:solidFill>
                  <a:schemeClr val="dk1"/>
                </a:solidFill>
              </a:rPr>
              <a:t> repeatable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====</a:t>
            </a: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This is available online allowing you to hover over each dot and see the name of the instrument and the exact number of </a:t>
            </a:r>
            <a:r>
              <a:rPr lang="en-US" dirty="0" smtClean="0">
                <a:solidFill>
                  <a:schemeClr val="dk1"/>
                </a:solidFill>
              </a:rPr>
              <a:t>days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The instrument that took the longest time is the Crime and Courts Act 2013 (Commencement No. 18) Order 2018, at 253 days.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And the shortest: European Union (Withdrawal) Act 2018 (Exit Day) (Amendment) Regulations 2019, with two days between laying and approval.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https://mognar.github.io/parly-data/draftaffirm.html</a:t>
            </a:r>
            <a:r>
              <a:rPr lang="en-US" dirty="0" smtClean="0">
                <a:solidFill>
                  <a:schemeClr val="dk1"/>
                </a:solidFill>
              </a:rPr>
              <a:t> - you can hover over the points and see the name of the instrument and the exact number of days between laying and approval.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26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Nobody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asked for twitter bots for SIs and treaties before Parliament but a couple of hours work and we now have 237 people following avidly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2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management is hard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Understanding the domain - given the number of people with slightly different views - is not quick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well modelled, well managed information is generative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Possibilities emerge when you take the time and trouble to understand the domain and care about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often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ask ourselves – if Erskine May had had a computer – what would he have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We think possibly…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If he’d had a computer, he would have used it to build a graph of knowledge of parliamentary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And built a precedence engine out of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4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For those new to Statutory </a:t>
            </a:r>
            <a:r>
              <a:rPr lang="en-US" dirty="0" smtClean="0"/>
              <a:t>Instruments – or SIs</a:t>
            </a: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Acts of Parliament (primary legislation) delegate certain powers to ministers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Ministers create law (secondary legislation) under these powers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Provided they comply with certain duties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are toward Parliament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UK SIs are the most frequently used type of secondary legislation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98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problem we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needed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solve was how to reconcile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produced by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many individual offices in the two Houses of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04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all offices in both Houses touch on SI procedure: both Journal Offices, both Table Offices and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various committees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track an SI one needs to know when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committees typically meet, when they publish reports, where they publish reports and how to interpret those reports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Plus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need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know about a number of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forms of publication from Hansard to Early Day Motions to division records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outside found it impossible to track the journey of an SI through Parliament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Members of Parliament may have struggled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researchers in the library found it difficult to impossible to answer enquiries on 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99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information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managers. We think this is an information management problem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management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often no-one’s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job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147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At this point we turn to our trusty iceberg metaphor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Making websites is easy. Making </a:t>
            </a:r>
            <a:r>
              <a:rPr lang="en-US" dirty="0" err="1" smtClean="0"/>
              <a:t>visualisations</a:t>
            </a:r>
            <a:r>
              <a:rPr lang="en-US" dirty="0" smtClean="0"/>
              <a:t> is easy. Querying data is easy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Making a data platform and models that can cope with parliamentary business and flex as Parliament flexes is harder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Managing the information is harder still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Managing the information when it’s not in anyone’s job description starts to get impossible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82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And changing that means changing job descriptions and union negotiations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And you pretty quickly reach the event horizon of the </a:t>
            </a:r>
            <a:r>
              <a:rPr lang="en-US" dirty="0" smtClean="0"/>
              <a:t>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problem is more</a:t>
            </a:r>
            <a:r>
              <a:rPr lang="en-US" baseline="0" dirty="0" smtClean="0"/>
              <a:t> than just jobs and roles.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78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CC965-E35C-423F-8CB7-A89D8982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D91BCED-3F76-4A6F-9DBD-810B57998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B9014A-CEBE-492C-A508-3D43F5EA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E4E1-FD84-42F9-BA16-8C4B3D697DB0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CE5F61-6DF2-46C6-8D60-53A3A4DD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4CE590-F3DC-4D4A-946C-4BE99059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457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955FA-0E6D-4844-B56B-4C5B53EA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7BFD7C-3D6E-483E-AB57-EFA6EF661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7B12A8-B4D4-461C-A456-1CFBB72C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675E-3C1C-4CEF-846B-D0EB7EF6C4AD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867E4D-E86C-45E5-A7A7-66685FE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C894C2-8F74-4D4B-8CC6-2CBC8458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261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C87BC-2D82-499B-A060-B8EB44A5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E11F42B-8812-4E14-A05F-9FB91897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231FDB-AFD8-4CCD-A128-2431A451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3F8F2-A197-4500-9F34-ECDBAC5E9CF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F2B080-5372-4530-8C0D-7881C36B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3D790D-90A0-4E01-9A40-6EA00B0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5450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34BD0A-4C68-4D24-B2AF-96DCCE17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6BEF72-6036-466A-ABA2-B76CB97A4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2C2910-5AA1-4359-9ADD-D9D725EBC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F33CE4-D6DF-4BF6-B7C6-199A302C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45A8-CC50-4048-9A8D-6EEBA007AA7D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C6348F-1866-4F53-8608-E9B4CA50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B143483-9712-4C50-8D7D-5A4A9049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7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46420-C55A-496F-8AF4-AC1E3D96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D8EB88-5D3F-476C-B4F0-F0C35525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B241BA-B17E-4C3E-BF75-E43A67A5C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96C1782-5FBA-4F93-8B8A-1392AD7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49B524E-F5B7-4926-B35A-0FA56F0F4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44A900-C19F-45A5-87A0-26D3D574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D4C4-9377-4539-BAF0-0356074DEB7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B0A14FF-5223-42FF-BD4C-0262FF95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E46314C-6A42-41B9-A62C-C26A3C24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14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FD00E9-2E6F-461D-84AB-07B9770B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8893B00-1BDB-467F-A439-6829DA36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32B3-5BD5-44FC-B958-14CE541665E8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D40C5A3-7607-4246-B319-954A8602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F08A5D3-D5A1-4EC2-8D85-5A5CE2EF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040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AADBCAB-6AB4-4EB9-ACC2-23CFAADD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CD74-2335-43F7-A5B5-A982074D3AB2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355A131-847C-4797-9B34-2F044AED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A07403-4CA9-4F40-9D85-8DBFDBB5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671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AB4D9F-D42D-4109-886D-98CD1371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1F7586-5761-41B3-859B-74A2CF9E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66D858-88E4-4A83-B3FE-D1C8B0E0D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0263AC-16E1-406E-9A6C-AD2F866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82E8-A8ED-42CC-8B52-AFCFAA5F5382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E1C4B44-3593-4CC1-ADA1-1B540BBA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185724A-ED32-479E-8A8E-9DF69EEB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79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493728-0F46-4E9D-956A-AB851F91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4F0E367-8CCB-4384-B598-936DB99E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373C494-5784-4A60-9069-9EDD60DFF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02BC40-8165-4A28-993F-1ED7609A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94EF-A458-4A7B-A708-BD5E6CAF94B4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AF72BE6-5C8B-4103-A342-BB07F8C4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8449F61-7B64-4DBC-A6DB-BB65D83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781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DD8405-A403-423E-9445-5544A58E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E320B7A-2AAA-498C-951B-594A3E8F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A60C5D-4A07-49CA-9BB1-F9D860B6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9E6B-3CED-4A20-B30B-B88211F2AEA3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B0C4D7A-1698-454A-B193-A3498BDD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3BC450-4574-43BB-BC52-97316381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020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BE59B24-F3B1-44E0-980D-F6EEC736D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F28D07C-867F-4DA7-898B-44B1277D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BF6538-EC9C-416F-9069-5930263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2EC-C588-4309-A06C-08D0A85FF369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C23CCE-CC6E-4141-82A1-5086E395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555982-14CF-4894-8DEF-0B7754FB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494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Standar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579876"/>
            <a:ext cx="6781800" cy="300083"/>
          </a:xfrm>
        </p:spPr>
        <p:txBody>
          <a:bodyPr tIns="0" bIns="0"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888486"/>
            <a:ext cx="6781800" cy="276999"/>
          </a:xfrm>
        </p:spPr>
        <p:txBody>
          <a:bodyPr tIns="0" bIns="0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</p:spTree>
    <p:extLst>
      <p:ext uri="{BB962C8B-B14F-4D97-AF65-F5344CB8AC3E}">
        <p14:creationId xmlns:p14="http://schemas.microsoft.com/office/powerpoint/2010/main" val="3943308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 Multiple Presente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28700" y="2000250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28700" y="3359782"/>
            <a:ext cx="2285999" cy="253916"/>
          </a:xfrm>
        </p:spPr>
        <p:txBody>
          <a:bodyPr wrap="square" tIns="0" bIns="0" anchor="t" anchorCtr="0">
            <a:spAutoFit/>
          </a:bodyPr>
          <a:lstStyle>
            <a:lvl1pPr marL="0" indent="0" algn="l">
              <a:buNone/>
              <a:defRPr sz="1650" b="1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65276" y="4457700"/>
            <a:ext cx="1301959" cy="300082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3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28700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3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71102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4" name="Text Placehold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113505" y="3634740"/>
            <a:ext cx="2286001" cy="630358"/>
          </a:xfrm>
        </p:spPr>
        <p:txBody>
          <a:bodyPr wrap="square"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Professional Title</a:t>
            </a:r>
          </a:p>
        </p:txBody>
      </p:sp>
      <p:sp>
        <p:nvSpPr>
          <p:cNvPr id="15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571102" y="3359782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113505" y="3359783"/>
            <a:ext cx="2286001" cy="240030"/>
          </a:xfrm>
        </p:spPr>
        <p:txBody>
          <a:bodyPr wrap="square" tIns="0" bIns="0">
            <a:noAutofit/>
          </a:bodyPr>
          <a:lstStyle>
            <a:lvl1pPr marL="0" indent="0">
              <a:lnSpc>
                <a:spcPts val="1800"/>
              </a:lnSpc>
              <a:buNone/>
              <a:defRPr sz="1650" b="1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8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2889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8700" y="2133726"/>
            <a:ext cx="6781800" cy="461665"/>
          </a:xfrm>
        </p:spPr>
        <p:txBody>
          <a:bodyPr tIns="0" bIns="0" anchor="ctr" anchorCtr="0">
            <a:spAutoFit/>
          </a:bodyPr>
          <a:lstStyle>
            <a:lvl1pPr algn="l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8700" y="3579876"/>
            <a:ext cx="6781800" cy="682238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950" b="1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Professional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065276" y="4457700"/>
            <a:ext cx="1426801" cy="323165"/>
          </a:xfrm>
          <a:solidFill>
            <a:schemeClr val="accent1"/>
          </a:solidFill>
        </p:spPr>
        <p:txBody>
          <a:bodyPr wrap="non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Month ##, ####</a:t>
            </a:r>
          </a:p>
        </p:txBody>
      </p:sp>
    </p:spTree>
    <p:extLst>
      <p:ext uri="{BB962C8B-B14F-4D97-AF65-F5344CB8AC3E}">
        <p14:creationId xmlns:p14="http://schemas.microsoft.com/office/powerpoint/2010/main" val="1829073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2377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3286" cy="461665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1600200" y="1272779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600200" y="2328848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597895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5829300" y="127050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5829300" y="2330132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829300" y="3359875"/>
            <a:ext cx="2571750" cy="530151"/>
          </a:xfrm>
        </p:spPr>
        <p:txBody>
          <a:bodyPr anchor="ctr">
            <a:normAutofit/>
          </a:bodyPr>
          <a:lstStyle>
            <a:lvl1pPr marL="0" indent="0">
              <a:buNone/>
              <a:defRPr sz="165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02377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02377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925332" y="225999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925332" y="1227827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925332" y="3278300"/>
            <a:ext cx="658416" cy="628650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5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4572000" y="0"/>
            <a:ext cx="4572000" cy="5144142"/>
            <a:chOff x="6096000" y="0"/>
            <a:chExt cx="6096000" cy="6858856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7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6096000" y="856"/>
              <a:ext cx="6096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3867150" cy="830997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1" y="1085850"/>
            <a:ext cx="3008313" cy="3508773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List subject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7527" y="1143000"/>
            <a:ext cx="8001000" cy="3543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42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33400" y="1143000"/>
            <a:ext cx="8001000" cy="348615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6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3400" y="1143000"/>
            <a:ext cx="3867150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24400" y="1143000"/>
            <a:ext cx="3792782" cy="3486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3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04789"/>
            <a:ext cx="4876800" cy="4389836"/>
          </a:xfrm>
        </p:spPr>
        <p:txBody>
          <a:bodyPr/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1143000"/>
            <a:ext cx="3008313" cy="3451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05978"/>
            <a:ext cx="2971800" cy="830997"/>
          </a:xfrm>
        </p:spPr>
        <p:txBody>
          <a:bodyPr anchor="t" anchorCtr="0"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143000"/>
            <a:ext cx="5486400" cy="302894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1398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40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400" y="1143000"/>
            <a:ext cx="2133600" cy="177165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7358" y="1143000"/>
            <a:ext cx="5715000" cy="35718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79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800350"/>
            <a:ext cx="9144000" cy="23431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280035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629025" y="493410"/>
            <a:ext cx="1885950" cy="2596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875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960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231280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0858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00050" y="331359"/>
            <a:ext cx="744855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7677" y="1085850"/>
            <a:ext cx="3657600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143250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70527" y="3122701"/>
            <a:ext cx="365760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71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332380" y="2971800"/>
            <a:ext cx="2683460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14350" y="2171700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24" y="2971800"/>
            <a:ext cx="2686027" cy="1428750"/>
          </a:xfrm>
          <a:prstGeom prst="rect">
            <a:avLst/>
          </a:prstGeom>
        </p:spPr>
        <p:txBody>
          <a:bodyPr/>
          <a:lstStyle>
            <a:lvl1pPr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971800"/>
            <a:ext cx="2661649" cy="142875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E-mail</a:t>
            </a:r>
            <a:br>
              <a:rPr lang="en-US" dirty="0"/>
            </a:br>
            <a:r>
              <a:rPr lang="en-US" dirty="0"/>
              <a:t>###-###-###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36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14450"/>
            <a:ext cx="9144000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707144"/>
            <a:ext cx="7616952" cy="600164"/>
          </a:xfrm>
        </p:spPr>
        <p:txBody>
          <a:bodyPr/>
          <a:lstStyle>
            <a:lvl1pPr algn="l">
              <a:defRPr sz="3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657350"/>
            <a:ext cx="7620000" cy="2800350"/>
          </a:xfrm>
          <a:prstGeom prst="rect">
            <a:avLst/>
          </a:prstGeom>
        </p:spPr>
        <p:txBody>
          <a:bodyPr/>
          <a:lstStyle>
            <a:lvl1pPr>
              <a:defRPr sz="1650" b="0" baseline="0"/>
            </a:lvl1pPr>
            <a:lvl2pPr marL="457189" indent="0">
              <a:buFont typeface="Arial" panose="020B0604020202020204" pitchFamily="34" charset="0"/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68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4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D42877B-878C-4FB3-B9DF-F4AB37DF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84F2D64-8F41-43D3-B5FA-F1D1A06E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F6AFB0-CE53-49C3-BB59-3EC59391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8269E-B62C-48ED-9455-48DD4B2C38A9}" type="datetime1">
              <a:rPr lang="en-CA" smtClean="0"/>
              <a:t>2021-09-27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BC5516-CDF6-430F-8991-4385F6BF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F0A660-8917-4C83-8F0E-CD9F2F8F7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0244-A53B-454E-B6E3-F4FE72C5E10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84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285751"/>
            <a:ext cx="8001000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800100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482252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tx2"/>
                </a:solidFill>
              </a:rPr>
              <a:t>CRS-</a:t>
            </a:r>
            <a:fld id="{B37785A8-F070-4A6F-BAC6-C5AC464C9587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3400" y="479589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ts val="100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ts val="100"/>
        </a:spcBef>
        <a:buClr>
          <a:srgbClr val="0F3C64"/>
        </a:buClr>
        <a:buSzPct val="80000"/>
        <a:buFont typeface="Courier New" panose="02070309020205020404" pitchFamily="49" charset="0"/>
        <a:buChar char="o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ts val="100"/>
        </a:spcBef>
        <a:buClr>
          <a:srgbClr val="0F3C64"/>
        </a:buClr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"/>
            <a:ext cx="9143999" cy="29135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45860"/>
            <a:ext cx="8302752" cy="60016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/>
              <a:t>CLICK TO ADD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4821176"/>
            <a:ext cx="5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rgbClr val="0F3C64"/>
                </a:solidFill>
              </a:rPr>
              <a:t>CRS-</a:t>
            </a:r>
            <a:fld id="{A798AE97-4723-4AF0-A5A7-F75CD8ADE799}" type="slidenum">
              <a:rPr lang="en-US" sz="900" smtClean="0">
                <a:solidFill>
                  <a:srgbClr val="0F3C64"/>
                </a:solidFill>
              </a:rPr>
              <a:pPr algn="l"/>
              <a:t>‹#›</a:t>
            </a:fld>
            <a:endParaRPr lang="en-US" sz="900" dirty="0">
              <a:solidFill>
                <a:srgbClr val="0F3C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4767263"/>
            <a:ext cx="20574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sldNum="0" hdr="0" dt="0"/>
  <p:txStyles>
    <p:titleStyle>
      <a:lvl1pPr algn="ctr" defTabSz="914378" rtl="0" eaLnBrk="1" latinLnBrk="0" hangingPunct="1"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ts val="0"/>
        </a:spcBef>
        <a:buFont typeface="Arial" panose="020B0604020202020204" pitchFamily="34" charset="0"/>
        <a:buNone/>
        <a:defRPr sz="2600" kern="1200">
          <a:solidFill>
            <a:srgbClr val="0F3C64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-112050" y="470650"/>
            <a:ext cx="9368100" cy="2936100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16325" y="582700"/>
            <a:ext cx="2835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8" name="Google Shape;68;p14"/>
          <p:cNvSpPr txBox="1"/>
          <p:nvPr/>
        </p:nvSpPr>
        <p:spPr>
          <a:xfrm>
            <a:off x="616323" y="1152600"/>
            <a:ext cx="76761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</a:rPr>
              <a:t>Parliamentary Library and Research Services</a:t>
            </a:r>
            <a:endParaRPr sz="3600" b="1"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616323" y="2226612"/>
            <a:ext cx="7377301" cy="69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Towards an agenda for the next decade</a:t>
            </a:r>
            <a:endParaRPr sz="2000" dirty="0"/>
          </a:p>
        </p:txBody>
      </p:sp>
      <p:sp>
        <p:nvSpPr>
          <p:cNvPr id="71" name="Google Shape;71;p14"/>
          <p:cNvSpPr txBox="1"/>
          <p:nvPr/>
        </p:nvSpPr>
        <p:spPr>
          <a:xfrm>
            <a:off x="2887473" y="2532950"/>
            <a:ext cx="2835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October 6-8, 2021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990514B-2225-F14D-8AD3-42D45025497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="" xmlns:a16="http://schemas.microsoft.com/office/drawing/2014/main" id="{7925E1DB-8457-4A06-A287-E3B7A4B4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5" y="4350015"/>
            <a:ext cx="3509880" cy="6456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77A68FB-498F-4A8E-80BE-E4F710EA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7" y="4297851"/>
            <a:ext cx="2721636" cy="749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49"/>
            <a:ext cx="9368100" cy="128698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US" sz="3600" dirty="0"/>
              <a:t>Your Finance Department controls your information </a:t>
            </a:r>
            <a:r>
              <a:rPr lang="en-US" sz="3600" dirty="0" smtClean="0"/>
              <a:t>management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6" y="103910"/>
            <a:ext cx="6602866" cy="44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906208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Binding the correct contexts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12" y="99399"/>
            <a:ext cx="5992447" cy="43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3664068"/>
            <a:ext cx="8124093" cy="50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5" y="252080"/>
            <a:ext cx="8853621" cy="37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3" y="215931"/>
            <a:ext cx="3171779" cy="250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77" y="581427"/>
            <a:ext cx="3442325" cy="271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52" y="2541225"/>
            <a:ext cx="2954300" cy="1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5577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The procedure model</a:t>
            </a:r>
            <a:endParaRPr lang="en-US" sz="3600" dirty="0"/>
          </a:p>
          <a:p>
            <a:r>
              <a:rPr lang="en-US" sz="3600" dirty="0"/>
              <a:t/>
            </a:r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4" y="154123"/>
            <a:ext cx="7527457" cy="42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5577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The maps</a:t>
            </a:r>
            <a:endParaRPr lang="en-US" sz="3600" dirty="0"/>
          </a:p>
          <a:p>
            <a:r>
              <a:rPr lang="en-US" sz="3600" dirty="0"/>
              <a:t/>
            </a:r>
            <a:br>
              <a:rPr lang="en-US" sz="3600" dirty="0"/>
            </a:b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81" y="102317"/>
            <a:ext cx="4945131" cy="43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338426"/>
            <a:ext cx="9368100" cy="1313394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1" y="338425"/>
            <a:ext cx="8340479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defRPr/>
            </a:pPr>
            <a:r>
              <a:rPr lang="en-US" sz="3600" dirty="0"/>
              <a:t>Making parliamentary procedure machine readable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8161" y="10496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C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defRPr/>
            </a:pPr>
            <a:r>
              <a:rPr lang="en-US" b="1" dirty="0"/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b="1" dirty="0" smtClean="0"/>
              <a:t>Anya Somerville &amp; Michael Smethurst</a:t>
            </a:r>
          </a:p>
          <a:p>
            <a:pPr lvl="0">
              <a:defRPr/>
            </a:pPr>
            <a:r>
              <a:rPr lang="en-CA" dirty="0"/>
              <a:t>Parliament of the United Kingdom</a:t>
            </a:r>
            <a:endParaRPr lang="en-CA" b="1" dirty="0" smtClean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x-non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4526438"/>
            <a:ext cx="1831805" cy="336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70FC099-937B-4581-883B-C36655F7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35" y="4467139"/>
            <a:ext cx="143878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So is this Rules as </a:t>
            </a:r>
            <a:r>
              <a:rPr lang="en-US" sz="3600" dirty="0" smtClean="0"/>
              <a:t>Code?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616794"/>
            <a:ext cx="1523532" cy="2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128017"/>
            <a:ext cx="7730423" cy="42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Parliament is not complicated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55" y="128332"/>
            <a:ext cx="4460914" cy="46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778648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The cult of user needs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So what did we build?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9" y="111023"/>
            <a:ext cx="7594169" cy="42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0" y="159204"/>
            <a:ext cx="6384040" cy="43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882256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 smtClean="0"/>
              <a:t>Querying for precedence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29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8" y="121318"/>
            <a:ext cx="7368421" cy="4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30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55390"/>
            <a:ext cx="7772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31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323669"/>
            <a:ext cx="3766737" cy="353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86" y="323669"/>
            <a:ext cx="4017364" cy="37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32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29" y="114597"/>
            <a:ext cx="6358295" cy="41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lang="en-GB" sz="2800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4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8" y="427717"/>
            <a:ext cx="8587453" cy="3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50"/>
            <a:ext cx="9368100" cy="1008600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3600" b="1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problem we were trying to solve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5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6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8" y="150695"/>
            <a:ext cx="666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12050" y="481849"/>
            <a:ext cx="9368100" cy="1286989"/>
          </a:xfrm>
          <a:prstGeom prst="rect">
            <a:avLst/>
          </a:prstGeom>
          <a:solidFill>
            <a:srgbClr val="005232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4572" y="560933"/>
            <a:ext cx="8340479" cy="9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r>
              <a:rPr lang="en-CA" sz="3600" b="1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The importance of </a:t>
            </a:r>
            <a:r>
              <a:rPr lang="en-CA" sz="3600" b="1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well-managed information</a:t>
            </a: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7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8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2" y="560933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3" y="149045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653441-85F2-8D44-8039-D4F8FDD8CB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03200">
            <a:solidFill>
              <a:srgbClr val="005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x-none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="" xmlns:a16="http://schemas.microsoft.com/office/drawing/2014/main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7" y="4526438"/>
            <a:ext cx="1831805" cy="336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078961F-DA12-4BA8-8ED9-70E035A5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CCD0244-A53B-454E-B6E3-F4FE72C5E109}" type="slidenum">
              <a:rPr lang="en-CA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9</a:t>
            </a:fld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440007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2" y="99267"/>
            <a:ext cx="7676599" cy="420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2" y="99268"/>
            <a:ext cx="7533306" cy="41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&amp; Standard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estion &amp; Contact Slides">
  <a:themeElements>
    <a:clrScheme name="CRS Graphics">
      <a:dk1>
        <a:srgbClr val="0A0E10"/>
      </a:dk1>
      <a:lt1>
        <a:srgbClr val="FFFFFF"/>
      </a:lt1>
      <a:dk2>
        <a:srgbClr val="013865"/>
      </a:dk2>
      <a:lt2>
        <a:srgbClr val="9B945F"/>
      </a:lt2>
      <a:accent1>
        <a:srgbClr val="418FE1"/>
      </a:accent1>
      <a:accent2>
        <a:srgbClr val="C8102E"/>
      </a:accent2>
      <a:accent3>
        <a:srgbClr val="F1B434"/>
      </a:accent3>
      <a:accent4>
        <a:srgbClr val="7060A8"/>
      </a:accent4>
      <a:accent5>
        <a:srgbClr val="238E7E"/>
      </a:accent5>
      <a:accent6>
        <a:srgbClr val="D36127"/>
      </a:accent6>
      <a:hlink>
        <a:srgbClr val="418FE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12598</TotalTime>
  <Words>1607</Words>
  <Application>Microsoft Macintosh PowerPoint</Application>
  <PresentationFormat>On-screen Show (16:9)</PresentationFormat>
  <Paragraphs>231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Calibri Light</vt:lpstr>
      <vt:lpstr>Courier New</vt:lpstr>
      <vt:lpstr>Times New Roman</vt:lpstr>
      <vt:lpstr>Arial</vt:lpstr>
      <vt:lpstr>Simple Light</vt:lpstr>
      <vt:lpstr>1_Office Theme</vt:lpstr>
      <vt:lpstr>Cover &amp; Standard Slides</vt:lpstr>
      <vt:lpstr>Question &amp; Contact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Bebbington, Sonia : LOP-BDP</dc:creator>
  <cp:lastModifiedBy>Microsoft Office User</cp:lastModifiedBy>
  <cp:revision>123</cp:revision>
  <dcterms:modified xsi:type="dcterms:W3CDTF">2021-09-27T15:50:35Z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bd367d-9e3b-49e5-aa9a-caafdafee3aa_Enabled">
    <vt:lpwstr>true</vt:lpwstr>
  </property>
  <property fmtid="{D5CDD505-2E9C-101B-9397-08002B2CF9AE}" pid="3" name="MSIP_Label_65bd367d-9e3b-49e5-aa9a-caafdafee3aa_SetDate">
    <vt:lpwstr>2021-09-02T11:52:06Z</vt:lpwstr>
  </property>
  <property fmtid="{D5CDD505-2E9C-101B-9397-08002B2CF9AE}" pid="4" name="MSIP_Label_65bd367d-9e3b-49e5-aa9a-caafdafee3aa_Method">
    <vt:lpwstr>Standard</vt:lpwstr>
  </property>
  <property fmtid="{D5CDD505-2E9C-101B-9397-08002B2CF9AE}" pid="5" name="MSIP_Label_65bd367d-9e3b-49e5-aa9a-caafdafee3aa_Name">
    <vt:lpwstr>65bd367d-9e3b-49e5-aa9a-caafdafee3aa</vt:lpwstr>
  </property>
  <property fmtid="{D5CDD505-2E9C-101B-9397-08002B2CF9AE}" pid="6" name="MSIP_Label_65bd367d-9e3b-49e5-aa9a-caafdafee3aa_SiteId">
    <vt:lpwstr>9be3e276-28d8-4cd8-8f84-02cf1911da9c</vt:lpwstr>
  </property>
  <property fmtid="{D5CDD505-2E9C-101B-9397-08002B2CF9AE}" pid="7" name="MSIP_Label_65bd367d-9e3b-49e5-aa9a-caafdafee3aa_ActionId">
    <vt:lpwstr>34ea01ff-928b-458b-bd3d-d4a9f38bbaa8</vt:lpwstr>
  </property>
  <property fmtid="{D5CDD505-2E9C-101B-9397-08002B2CF9AE}" pid="8" name="MSIP_Label_65bd367d-9e3b-49e5-aa9a-caafdafee3aa_ContentBits">
    <vt:lpwstr>0</vt:lpwstr>
  </property>
</Properties>
</file>